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79" r:id="rId2"/>
    <p:sldId id="289" r:id="rId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ED401-CA1F-4962-B77F-2D824EAE293A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37F9D8-7067-4E21-877A-917F22AB819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58569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Marcador de Posição da Imagem do Diapositivo 1">
            <a:extLst>
              <a:ext uri="{FF2B5EF4-FFF2-40B4-BE49-F238E27FC236}">
                <a16:creationId xmlns:a16="http://schemas.microsoft.com/office/drawing/2014/main" id="{5184B4EE-3026-40C1-923F-61CD2C97F556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0531" name="Marcador de Posição de Notas 2">
            <a:extLst>
              <a:ext uri="{FF2B5EF4-FFF2-40B4-BE49-F238E27FC236}">
                <a16:creationId xmlns:a16="http://schemas.microsoft.com/office/drawing/2014/main" id="{2DDA4FD4-5BE2-4500-A7DD-85B9398C75D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PT" altLang="pt-PT"/>
          </a:p>
        </p:txBody>
      </p:sp>
      <p:sp>
        <p:nvSpPr>
          <p:cNvPr id="54276" name="Marcador de Posição do Número do Diapositivo 3">
            <a:extLst>
              <a:ext uri="{FF2B5EF4-FFF2-40B4-BE49-F238E27FC236}">
                <a16:creationId xmlns:a16="http://schemas.microsoft.com/office/drawing/2014/main" id="{37823F27-7509-4E59-BFAA-9CB23FE1D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018195F-8ADA-494D-85B0-56D79F524993}" type="slidenum">
              <a:rPr kumimoji="0" lang="pt-PT" altLang="pt-PT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pt-PT" altLang="pt-PT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D98FFA-6811-4536-813A-2F5E0BE932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52CC22D-1EF8-4CAF-8BF7-E763B235B61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3B5B1CA-96AD-41DA-A093-5AD3EE1D5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040AD153-6E75-464F-B46B-2F4EAC337E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9143A5D-7DBE-41AB-B953-F3DAA91750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801486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9158623-812A-4A48-BDD4-51C6D18B5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84FC0DD-08C6-4B2A-9CC5-AAC979F96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A4DE5218-83B4-4A0D-A1DF-B746EE7EFC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89C6C56-32C0-4935-A626-54BFC1BCD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B86F0E5E-F20D-4C4E-ABC9-DB5A19D6F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74210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E6F4DB4-D90F-4DD4-AF97-9A5FF9236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6330B1C3-4D82-43E8-B43D-473B2E1843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2E9782F-381C-48D4-A956-7C90928713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B75E6054-282A-4F4A-825C-A92D82153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C57069F-CD8E-4CAE-9721-99BAA7697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73292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7032F1-D784-4474-B1FE-261D3249F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2CDADC48-6E6E-4488-86D4-79356CF78E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F898B77F-1A87-4547-A10D-991416B80A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940BCAC0-E5FD-43CA-9B43-21456F4BAD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0CDDB489-FB79-43C6-9F45-E1DEEEA06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DE36DC23-B2EF-49F5-9E20-E3A0AC4E7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742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8FCA3C9-DD41-415A-B9D1-5CFF6B138A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B0D7AB41-5AAD-440D-A32A-986529A9B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C2804224-C6B7-46DE-BACB-47823C4005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2FEC93A3-2960-4B1F-A46F-03F0D2756A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BF934695-4C55-453A-AE16-30501400EC9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49206262-1055-40B3-B152-725FC1B2A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B9DEA1B2-5950-48CF-9F58-3BC797099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40477146-3274-4A91-892A-19B561E0D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78789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CF1A55-9529-4115-87DD-784BAA6D11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656294AF-50F9-42BD-A475-6090F12717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47F9E1EB-379C-496C-8E8F-7AA26F36C4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5CB16299-05D5-4E6E-8BBF-2B16D37AEE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838804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1DE6822A-1844-492A-8D74-026F0B1A79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51412BCB-2390-46DB-A177-E0974D891A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7C6622A3-35D5-484E-B3C6-32E4118A9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55080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A23218F-B5BC-4F00-9D2A-67B9BA4A1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A34D7D65-A0A2-44DC-A76D-464753125C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29DD9532-B6D2-465D-9DC6-3656538D3E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345948D-275D-4E3E-BF25-71D178C54F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910EDFF2-60CE-4B2F-ABFE-0EC200DAE6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CA8FC0BB-7F37-4361-85EF-0A3561FA7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45887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007E55-81E1-4802-AE65-FFD9872F3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A2ED32AD-5D36-47B3-A964-FFD856DA4A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44038B1A-EA44-4058-8F21-32764E85D6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696A999-E67D-4347-8916-DA2E9CC77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A4750D5F-A2C3-4950-BE6F-A48C62292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3EA14C6A-465E-4D83-B384-A04E91640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95312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88DA5A9-3553-4077-ACF3-E0C699EB6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42C9F5DF-1CC9-4F92-8A23-A6E06D7089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204EAAC7-1E71-45C0-896D-CDA7F71F6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61A79D9-4215-4E24-A317-7BE5B9CB46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E93EEBCC-72A9-42B7-A32C-ACD32DCBC4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227448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147AA19-2972-4187-99BE-AFCA5CF143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7BFC9883-A9AC-4B13-A2CA-0857036CFD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E4DB4BC-7CEC-46FD-87A1-D31D56991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E5C816D5-40C2-47C3-863E-4F31E33DA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714BF21D-85CE-447D-809F-139F29FCD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45350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656B97EC-CED7-475E-B33A-E8A06BBA66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77AC874A-E551-4627-AE3D-A84EF2DAB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DE57C7B-84E8-4E46-AC48-5511EC5A010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8C801-FFCB-4B97-8214-340D004BE816}" type="datetimeFigureOut">
              <a:rPr lang="pt-PT" smtClean="0"/>
              <a:t>15/12/2020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9E3A834-8B28-4913-A3E8-9A061108A9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DCAE465-F598-4E4F-98C7-34C40A62D0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C8A0F1-8EBD-433F-846B-01A03076B1D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81300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763" name="Marcador de Posição da Imagem 4" descr="slides073.jpg">
            <a:extLst>
              <a:ext uri="{FF2B5EF4-FFF2-40B4-BE49-F238E27FC236}">
                <a16:creationId xmlns:a16="http://schemas.microsoft.com/office/drawing/2014/main" id="{97FAB968-FB34-4A1A-98DD-3DE1553560F7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4" r="3914"/>
          <a:stretch>
            <a:fillRect/>
          </a:stretch>
        </p:blipFill>
        <p:spPr>
          <a:xfrm>
            <a:off x="2798554" y="493303"/>
            <a:ext cx="6594891" cy="5078824"/>
          </a:xfrm>
        </p:spPr>
      </p:pic>
      <p:sp>
        <p:nvSpPr>
          <p:cNvPr id="117764" name="Marcador de Posição do Texto 3">
            <a:extLst>
              <a:ext uri="{FF2B5EF4-FFF2-40B4-BE49-F238E27FC236}">
                <a16:creationId xmlns:a16="http://schemas.microsoft.com/office/drawing/2014/main" id="{A3AECD5B-C72C-484E-93F1-D890971C59DD}"/>
              </a:ext>
            </a:extLst>
          </p:cNvPr>
          <p:cNvSpPr>
            <a:spLocks noGrp="1"/>
          </p:cNvSpPr>
          <p:nvPr>
            <p:ph type="body" sz="half" idx="4294967295"/>
          </p:nvPr>
        </p:nvSpPr>
        <p:spPr>
          <a:xfrm>
            <a:off x="2475914" y="5734453"/>
            <a:ext cx="7498079" cy="92868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pt-PT" altLang="pt-PT" sz="1800" b="1" dirty="0"/>
              <a:t>Casa dos Bicos – 1981/1982: fase de escavação da unidade fabril (ao  fundo) em simultâneo com a construção de vigas e cortinas periféricas em betão.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:\Casa dos Bicos 1º Congresso\R1-37.jpg">
            <a:extLst>
              <a:ext uri="{FF2B5EF4-FFF2-40B4-BE49-F238E27FC236}">
                <a16:creationId xmlns:a16="http://schemas.microsoft.com/office/drawing/2014/main" id="{2AD59814-CF77-483C-BEEA-04EFE690D4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1159" y="495736"/>
            <a:ext cx="6529681" cy="44100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BBD08C6-F597-4F52-A2EF-F62E622C2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034" y="5036701"/>
            <a:ext cx="8074855" cy="1325563"/>
          </a:xfrm>
        </p:spPr>
        <p:txBody>
          <a:bodyPr>
            <a:normAutofit/>
          </a:bodyPr>
          <a:lstStyle/>
          <a:p>
            <a:r>
              <a:rPr lang="pt-PT" sz="1800" b="1" dirty="0"/>
              <a:t>Fase de elaboração de puzzles e montagem do espólio nas instalações do MNA (1982).</a:t>
            </a:r>
            <a:br>
              <a:rPr lang="pt-PT" sz="1800" b="1" dirty="0"/>
            </a:br>
            <a:r>
              <a:rPr lang="pt-PT" sz="1800" b="1" dirty="0" err="1"/>
              <a:t>Vitor</a:t>
            </a:r>
            <a:r>
              <a:rPr lang="pt-PT" sz="1800" b="1" dirty="0"/>
              <a:t> Santos, Graziela Duarte e, em primeiro plano, Ana Luísa Duarte (elementos do Centro de Arqueologia de Almada integrando a equipa da Casa dos Bicos).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77</Words>
  <Application>Microsoft Office PowerPoint</Application>
  <PresentationFormat>Ecrã Panorâmico</PresentationFormat>
  <Paragraphs>3</Paragraphs>
  <Slides>2</Slides>
  <Notes>1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Tema do Office</vt:lpstr>
      <vt:lpstr>Apresentação do PowerPoint</vt:lpstr>
      <vt:lpstr>Fase de elaboração de puzzles e montagem do espólio nas instalações do MNA (1982). Vitor Santos, Graziela Duarte e, em primeiro plano, Ana Luísa Duarte (elementos do Centro de Arqueologia de Almada integrando a equipa da Casa dos Bicos).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Clementino Amaro</dc:creator>
  <cp:lastModifiedBy>Clementino Amaro</cp:lastModifiedBy>
  <cp:revision>7</cp:revision>
  <dcterms:created xsi:type="dcterms:W3CDTF">2020-12-14T19:05:49Z</dcterms:created>
  <dcterms:modified xsi:type="dcterms:W3CDTF">2020-12-15T09:58:27Z</dcterms:modified>
</cp:coreProperties>
</file>