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22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1435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3889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8540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8968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93610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407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138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8994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2975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2616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58638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D852D-EE91-4681-B34E-599650C507A5}" type="datetimeFigureOut">
              <a:rPr lang="pt-PT" smtClean="0"/>
              <a:t>26/11/2018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3E05A-7A00-4CA7-B4C9-1AEA5589C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3660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73AD5058-6C3A-4996-BA3D-46D9BC8F3E12}"/>
              </a:ext>
            </a:extLst>
          </p:cNvPr>
          <p:cNvSpPr/>
          <p:nvPr/>
        </p:nvSpPr>
        <p:spPr>
          <a:xfrm>
            <a:off x="1931941" y="2232192"/>
            <a:ext cx="7349605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000" b="1" dirty="0">
                <a:solidFill>
                  <a:schemeClr val="bg1"/>
                </a:solidFill>
              </a:rPr>
              <a:t>2 de dezembro de 2018</a:t>
            </a:r>
          </a:p>
          <a:p>
            <a:pPr algn="ctr"/>
            <a:r>
              <a:rPr lang="pt-PT" sz="3000" b="1" dirty="0">
                <a:solidFill>
                  <a:schemeClr val="bg1"/>
                </a:solidFill>
              </a:rPr>
              <a:t>Auditório da Junta de Freguesia </a:t>
            </a:r>
          </a:p>
          <a:p>
            <a:pPr algn="ctr"/>
            <a:r>
              <a:rPr lang="pt-PT" sz="3000" b="1" dirty="0">
                <a:solidFill>
                  <a:schemeClr val="bg1"/>
                </a:solidFill>
              </a:rPr>
              <a:t>15h</a:t>
            </a:r>
            <a:endParaRPr lang="pt-PT" sz="3000" dirty="0">
              <a:solidFill>
                <a:schemeClr val="bg1"/>
              </a:solidFill>
            </a:endParaRPr>
          </a:p>
          <a:p>
            <a:r>
              <a:rPr lang="pt-PT" sz="3000" b="1" dirty="0">
                <a:solidFill>
                  <a:schemeClr val="bg1"/>
                </a:solidFill>
              </a:rPr>
              <a:t>Programa</a:t>
            </a:r>
            <a:r>
              <a:rPr lang="pt-PT" sz="3000" dirty="0">
                <a:solidFill>
                  <a:schemeClr val="bg1"/>
                </a:solidFill>
              </a:rPr>
              <a:t>:</a:t>
            </a:r>
          </a:p>
          <a:p>
            <a:r>
              <a:rPr lang="pt-PT" sz="3000" dirty="0">
                <a:solidFill>
                  <a:schemeClr val="bg1"/>
                </a:solidFill>
              </a:rPr>
              <a:t>- Abertura da sessão</a:t>
            </a:r>
          </a:p>
          <a:p>
            <a:pPr algn="just"/>
            <a:r>
              <a:rPr lang="pt-PT" sz="3000" dirty="0">
                <a:solidFill>
                  <a:schemeClr val="bg1"/>
                </a:solidFill>
              </a:rPr>
              <a:t>- Recordando o foral manuelino de Maçãs de Dona Maria…</a:t>
            </a:r>
          </a:p>
          <a:p>
            <a:pPr algn="just"/>
            <a:r>
              <a:rPr lang="pt-PT" sz="3000" dirty="0">
                <a:solidFill>
                  <a:schemeClr val="bg1"/>
                </a:solidFill>
              </a:rPr>
              <a:t>- Apresentação do livro de atas das “4.ª palestras de Inverno de Maçãs de Dona Maria 2018“ (Dr. Mário Rui Rodrigues)</a:t>
            </a:r>
          </a:p>
          <a:p>
            <a:pPr algn="just"/>
            <a:r>
              <a:rPr lang="pt-PT" sz="3000" dirty="0">
                <a:solidFill>
                  <a:schemeClr val="bg1"/>
                </a:solidFill>
              </a:rPr>
              <a:t>- Apresentação da peça de teatro “O milagre da transformação”, pelo Grupo de Teatro da Junta de Freguesia de Maçãs de Dona Maria</a:t>
            </a:r>
          </a:p>
        </p:txBody>
      </p:sp>
      <p:pic>
        <p:nvPicPr>
          <p:cNvPr id="6" name="Imagem 5" descr="Uma imagem com artigos de higiene&#10;&#10;Descrição gerada com confiança alta">
            <a:extLst>
              <a:ext uri="{FF2B5EF4-FFF2-40B4-BE49-F238E27FC236}">
                <a16:creationId xmlns:a16="http://schemas.microsoft.com/office/drawing/2014/main" id="{19A24BE0-551E-45C5-8853-98CC4DE0D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95" y="1007824"/>
            <a:ext cx="1486477" cy="6676502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AC41C46D-A58E-4AEB-B7D8-715F3F33A4FE}"/>
              </a:ext>
            </a:extLst>
          </p:cNvPr>
          <p:cNvSpPr/>
          <p:nvPr/>
        </p:nvSpPr>
        <p:spPr>
          <a:xfrm>
            <a:off x="2137219" y="293199"/>
            <a:ext cx="68393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solidFill>
                  <a:srgbClr val="FF0000"/>
                </a:solidFill>
              </a:rPr>
              <a:t>COMEMORAÇÃO DOS 504 ANOS DO FORAL MANUELINO DE MAÇÃS DE DONA MARIA</a:t>
            </a:r>
          </a:p>
        </p:txBody>
      </p:sp>
      <p:pic>
        <p:nvPicPr>
          <p:cNvPr id="13" name="Picture 2" descr="http://www.ngw.nl/arms/websites/Portugal/www.fisicohomepage.hpg.ig.com.br/images/AVZ-macasdonamaria.gif">
            <a:extLst>
              <a:ext uri="{FF2B5EF4-FFF2-40B4-BE49-F238E27FC236}">
                <a16:creationId xmlns:a16="http://schemas.microsoft.com/office/drawing/2014/main" id="{5B2CC7F8-50A5-4ABD-AEB4-0D216D9C2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723" y="3062790"/>
            <a:ext cx="1518824" cy="159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EB7ADAA-1FBA-4FC8-B63B-ACE71DE3F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959" y="8455525"/>
            <a:ext cx="2672520" cy="422776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001AE9E-A20A-4403-96D2-E07B8CDE4B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1456" y="8449402"/>
            <a:ext cx="4178785" cy="4212126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5A53659-1444-455A-8F76-B6E432602906}"/>
              </a:ext>
            </a:extLst>
          </p:cNvPr>
          <p:cNvSpPr txBox="1"/>
          <p:nvPr/>
        </p:nvSpPr>
        <p:spPr>
          <a:xfrm>
            <a:off x="8941150" y="9959546"/>
            <a:ext cx="3049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>
                <a:solidFill>
                  <a:schemeClr val="bg1"/>
                </a:solidFill>
              </a:rPr>
              <a:t>TE</a:t>
            </a:r>
          </a:p>
          <a:p>
            <a:r>
              <a:rPr lang="pt-PT" b="1" dirty="0">
                <a:solidFill>
                  <a:schemeClr val="bg1"/>
                </a:solidFill>
              </a:rPr>
              <a:t>A</a:t>
            </a:r>
          </a:p>
          <a:p>
            <a:r>
              <a:rPr lang="pt-PT" b="1" dirty="0">
                <a:solidFill>
                  <a:schemeClr val="bg1"/>
                </a:solidFill>
              </a:rPr>
              <a:t>T</a:t>
            </a:r>
          </a:p>
          <a:p>
            <a:r>
              <a:rPr lang="pt-PT" b="1" dirty="0">
                <a:solidFill>
                  <a:schemeClr val="bg1"/>
                </a:solidFill>
              </a:rPr>
              <a:t>R</a:t>
            </a:r>
          </a:p>
          <a:p>
            <a:r>
              <a:rPr lang="pt-PT" b="1" dirty="0">
                <a:solidFill>
                  <a:schemeClr val="bg1"/>
                </a:solidFill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5524345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98</Words>
  <Application>Microsoft Office PowerPoint</Application>
  <PresentationFormat>Papel A3 (297x420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Carlos Craveiro</dc:creator>
  <cp:lastModifiedBy>Carlos Craveiro</cp:lastModifiedBy>
  <cp:revision>16</cp:revision>
  <dcterms:created xsi:type="dcterms:W3CDTF">2017-11-07T22:40:18Z</dcterms:created>
  <dcterms:modified xsi:type="dcterms:W3CDTF">2018-11-26T11:42:24Z</dcterms:modified>
</cp:coreProperties>
</file>